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OQDOmL6tTpso0ZZwltR0rEPXz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" name="Google Shape;10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PIRE_MASTER">
  <p:cSld name="INSPIRE_MASTER">
    <p:bg>
      <p:bgPr>
        <a:solidFill>
          <a:srgbClr val="F4F7FB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"/>
          <p:cNvSpPr/>
          <p:nvPr/>
        </p:nvSpPr>
        <p:spPr>
          <a:xfrm>
            <a:off x="457200" y="749808"/>
            <a:ext cx="98755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900"/>
            </a:pPr>
            <a:r>
              <a:rPr lang="pl-PL" sz="1900" b="1" dirty="0">
                <a:solidFill>
                  <a:srgbClr val="20272D"/>
                </a:solidFill>
              </a:rPr>
              <a:t>REFLECTION CYCLE</a:t>
            </a:r>
            <a:endParaRPr sz="19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457200" y="6565392"/>
            <a:ext cx="7772400" cy="10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AEB8C4"/>
              </a:buClr>
              <a:buSzPts val="650"/>
            </a:pPr>
            <a:r>
              <a:rPr lang="en-US" sz="650" dirty="0">
                <a:solidFill>
                  <a:srgbClr val="AEB8C4"/>
                </a:solidFill>
              </a:rPr>
              <a:t>Project financed by the National Agency for Academic Exchange (NAWA) | </a:t>
            </a:r>
            <a:r>
              <a:rPr lang="en-US" sz="650" dirty="0" err="1">
                <a:solidFill>
                  <a:srgbClr val="AEB8C4"/>
                </a:solidFill>
              </a:rPr>
              <a:t>Gdańsk</a:t>
            </a:r>
            <a:r>
              <a:rPr lang="en-US" sz="650">
                <a:solidFill>
                  <a:srgbClr val="AEB8C4"/>
                </a:solidFill>
              </a:rPr>
              <a:t> University of Technology 2026</a:t>
            </a:r>
            <a:endParaRPr sz="6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4814321" y="2697472"/>
            <a:ext cx="2487300" cy="1225200"/>
          </a:xfrm>
          <a:prstGeom prst="ellipse">
            <a:avLst/>
          </a:prstGeom>
          <a:solidFill>
            <a:srgbClr val="E9F1FC"/>
          </a:solidFill>
          <a:ln w="15225" cap="flat" cmpd="sng">
            <a:solidFill>
              <a:srgbClr val="638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5079503" y="2976360"/>
            <a:ext cx="193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buClr>
                <a:srgbClr val="20272D"/>
              </a:buClr>
              <a:buSzPts val="1600"/>
            </a:pPr>
            <a:r>
              <a:rPr lang="en-US" sz="1600" b="1" dirty="0">
                <a:solidFill>
                  <a:srgbClr val="20272D"/>
                </a:solidFill>
              </a:rPr>
              <a:t>REFLECTION</a:t>
            </a:r>
            <a:endParaRPr sz="16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003301" y="3342131"/>
            <a:ext cx="20847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experience → analysis → change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1"/>
          <p:cNvCxnSpPr>
            <a:stCxn id="19" idx="3"/>
            <a:endCxn id="20" idx="0"/>
          </p:cNvCxnSpPr>
          <p:nvPr/>
        </p:nvCxnSpPr>
        <p:spPr>
          <a:xfrm>
            <a:off x="7726713" y="1487825"/>
            <a:ext cx="1806000" cy="600600"/>
          </a:xfrm>
          <a:prstGeom prst="straightConnector1">
            <a:avLst/>
          </a:prstGeom>
          <a:noFill/>
          <a:ln w="15225" cap="flat" cmpd="sng">
            <a:solidFill>
              <a:srgbClr val="A9BEE9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" name="Google Shape;21;p1"/>
          <p:cNvCxnSpPr/>
          <p:nvPr/>
        </p:nvCxnSpPr>
        <p:spPr>
          <a:xfrm>
            <a:off x="9528048" y="2834640"/>
            <a:ext cx="0" cy="1033272"/>
          </a:xfrm>
          <a:prstGeom prst="straightConnector1">
            <a:avLst/>
          </a:prstGeom>
          <a:noFill/>
          <a:ln w="15225" cap="flat" cmpd="sng">
            <a:solidFill>
              <a:srgbClr val="A895D5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" name="Google Shape;22;p1"/>
          <p:cNvCxnSpPr>
            <a:stCxn id="23" idx="2"/>
            <a:endCxn id="24" idx="3"/>
          </p:cNvCxnSpPr>
          <p:nvPr/>
        </p:nvCxnSpPr>
        <p:spPr>
          <a:xfrm flipH="1">
            <a:off x="7726620" y="4800600"/>
            <a:ext cx="1806000" cy="514800"/>
          </a:xfrm>
          <a:prstGeom prst="straightConnector1">
            <a:avLst/>
          </a:prstGeom>
          <a:noFill/>
          <a:ln w="15225" cap="flat" cmpd="sng">
            <a:solidFill>
              <a:srgbClr val="E79F9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" name="Google Shape;25;p1"/>
          <p:cNvCxnSpPr>
            <a:stCxn id="26" idx="1"/>
            <a:endCxn id="27" idx="2"/>
          </p:cNvCxnSpPr>
          <p:nvPr/>
        </p:nvCxnSpPr>
        <p:spPr>
          <a:xfrm rot="10800000">
            <a:off x="2674560" y="4800720"/>
            <a:ext cx="2072700" cy="502800"/>
          </a:xfrm>
          <a:prstGeom prst="straightConnector1">
            <a:avLst/>
          </a:prstGeom>
          <a:noFill/>
          <a:ln w="15225" cap="flat" cmpd="sng">
            <a:solidFill>
              <a:srgbClr val="E2BF5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" name="Google Shape;28;p1"/>
          <p:cNvCxnSpPr>
            <a:endCxn id="29" idx="2"/>
          </p:cNvCxnSpPr>
          <p:nvPr/>
        </p:nvCxnSpPr>
        <p:spPr>
          <a:xfrm rot="10800000" flipH="1">
            <a:off x="2670150" y="2935227"/>
            <a:ext cx="4500" cy="932700"/>
          </a:xfrm>
          <a:prstGeom prst="straightConnector1">
            <a:avLst/>
          </a:prstGeom>
          <a:noFill/>
          <a:ln w="15225" cap="flat" cmpd="sng">
            <a:solidFill>
              <a:srgbClr val="8EC59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" name="Google Shape;30;p1"/>
          <p:cNvCxnSpPr>
            <a:stCxn id="29" idx="0"/>
            <a:endCxn id="19" idx="1"/>
          </p:cNvCxnSpPr>
          <p:nvPr/>
        </p:nvCxnSpPr>
        <p:spPr>
          <a:xfrm rot="10800000" flipH="1">
            <a:off x="2674650" y="1487727"/>
            <a:ext cx="1988700" cy="514800"/>
          </a:xfrm>
          <a:prstGeom prst="straightConnector1">
            <a:avLst/>
          </a:prstGeom>
          <a:noFill/>
          <a:ln w="15225" cap="flat" cmpd="sng">
            <a:solidFill>
              <a:srgbClr val="A9BEE9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" name="Google Shape;19;p1"/>
          <p:cNvSpPr/>
          <p:nvPr/>
        </p:nvSpPr>
        <p:spPr>
          <a:xfrm>
            <a:off x="4663413" y="1021475"/>
            <a:ext cx="3063300" cy="93270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0775" cap="flat" cmpd="sng">
            <a:solidFill>
              <a:srgbClr val="A9BE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"/>
          <p:cNvSpPr/>
          <p:nvPr/>
        </p:nvSpPr>
        <p:spPr>
          <a:xfrm>
            <a:off x="4754853" y="1094627"/>
            <a:ext cx="28803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050"/>
            </a:pPr>
            <a:r>
              <a:rPr lang="pl-PL" sz="1050" b="1" dirty="0">
                <a:solidFill>
                  <a:srgbClr val="20272D"/>
                </a:solidFill>
              </a:rPr>
              <a:t>1. </a:t>
            </a:r>
            <a:r>
              <a:rPr lang="en-US" sz="1050" b="1" dirty="0">
                <a:solidFill>
                  <a:srgbClr val="20272D"/>
                </a:solidFill>
              </a:rPr>
              <a:t>Description of the situation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4754853" y="1286651"/>
            <a:ext cx="28803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What happened? What was the task, context or experience??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8001000" y="2088283"/>
            <a:ext cx="3063300" cy="932700"/>
          </a:xfrm>
          <a:prstGeom prst="roundRect">
            <a:avLst>
              <a:gd name="adj" fmla="val 5882"/>
            </a:avLst>
          </a:prstGeom>
          <a:solidFill>
            <a:srgbClr val="EEEAF8"/>
          </a:solidFill>
          <a:ln w="10775" cap="flat" cmpd="sng">
            <a:solidFill>
              <a:srgbClr val="A895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1"/>
          <p:cNvSpPr/>
          <p:nvPr/>
        </p:nvSpPr>
        <p:spPr>
          <a:xfrm>
            <a:off x="8092440" y="2208279"/>
            <a:ext cx="28803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050"/>
            </a:pPr>
            <a:r>
              <a:rPr lang="en-US" sz="1050" b="1" dirty="0">
                <a:solidFill>
                  <a:srgbClr val="20272D"/>
                </a:solidFill>
              </a:rPr>
              <a:t>2. Thoughts and emotions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8092440" y="2400303"/>
            <a:ext cx="28803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What did I notice about myself? What was easy, difficult or surprising?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8001000" y="3867912"/>
            <a:ext cx="3063240" cy="932688"/>
          </a:xfrm>
          <a:prstGeom prst="roundRect">
            <a:avLst>
              <a:gd name="adj" fmla="val 5882"/>
            </a:avLst>
          </a:prstGeom>
          <a:solidFill>
            <a:srgbClr val="FBE9E8"/>
          </a:solidFill>
          <a:ln w="10775" cap="flat" cmpd="sng">
            <a:solidFill>
              <a:srgbClr val="E79F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8092440" y="3941064"/>
            <a:ext cx="28803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050"/>
            </a:pPr>
            <a:r>
              <a:rPr lang="en-US" sz="1050" b="1" i="0" u="none" strike="noStrike" cap="none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050" b="1" dirty="0">
                <a:solidFill>
                  <a:srgbClr val="20272D"/>
                </a:solidFill>
              </a:rPr>
              <a:t>Analysis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8092440" y="4133088"/>
            <a:ext cx="28803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Why did this happen? What helped and what made it more difficult?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4663440" y="4894767"/>
            <a:ext cx="3063240" cy="841248"/>
          </a:xfrm>
          <a:prstGeom prst="roundRect">
            <a:avLst>
              <a:gd name="adj" fmla="val 6522"/>
            </a:avLst>
          </a:prstGeom>
          <a:solidFill>
            <a:srgbClr val="FFF3D4"/>
          </a:solidFill>
          <a:ln w="10775" cap="flat" cmpd="sng">
            <a:solidFill>
              <a:srgbClr val="E2BF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4747260" y="4983480"/>
            <a:ext cx="28803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lang="en-US" sz="1050" b="1" i="0" u="none" strike="noStrike" cap="none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l-PL" sz="1050" b="1" i="0" u="none" strike="noStrike" cap="none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4747260" y="5175504"/>
            <a:ext cx="28803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What did I learn about the topic, the process or myself?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1143000" y="3867912"/>
            <a:ext cx="3063240" cy="932688"/>
          </a:xfrm>
          <a:prstGeom prst="roundRect">
            <a:avLst>
              <a:gd name="adj" fmla="val 5882"/>
            </a:avLst>
          </a:prstGeom>
          <a:solidFill>
            <a:srgbClr val="E7F3EA"/>
          </a:solidFill>
          <a:ln w="10775" cap="flat" cmpd="sng">
            <a:solidFill>
              <a:srgbClr val="8EC5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1"/>
          <p:cNvSpPr/>
          <p:nvPr/>
        </p:nvSpPr>
        <p:spPr>
          <a:xfrm>
            <a:off x="1234440" y="3941064"/>
            <a:ext cx="28803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050"/>
            </a:pPr>
            <a:r>
              <a:rPr lang="en-US" sz="1050" b="1" dirty="0">
                <a:solidFill>
                  <a:srgbClr val="20272D"/>
                </a:solidFill>
              </a:rPr>
              <a:t>5. Action plan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1234440" y="4133088"/>
            <a:ext cx="28803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What will I do differently next time?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1143000" y="2002527"/>
            <a:ext cx="3063300" cy="932700"/>
          </a:xfrm>
          <a:prstGeom prst="roundRect">
            <a:avLst>
              <a:gd name="adj" fmla="val 5882"/>
            </a:avLst>
          </a:prstGeom>
          <a:solidFill>
            <a:srgbClr val="E9F1FC"/>
          </a:solidFill>
          <a:ln w="10775" cap="flat" cmpd="sng">
            <a:solidFill>
              <a:srgbClr val="A9BE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1"/>
          <p:cNvSpPr/>
          <p:nvPr/>
        </p:nvSpPr>
        <p:spPr>
          <a:xfrm>
            <a:off x="1234440" y="2075679"/>
            <a:ext cx="28803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050"/>
            </a:pPr>
            <a:r>
              <a:rPr lang="en-US" sz="1050" b="1" dirty="0">
                <a:solidFill>
                  <a:srgbClr val="20272D"/>
                </a:solidFill>
              </a:rPr>
              <a:t>6. Proof of change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1234440" y="2267703"/>
            <a:ext cx="28803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820"/>
            </a:pPr>
            <a:r>
              <a:rPr lang="en-US" sz="820" dirty="0">
                <a:solidFill>
                  <a:srgbClr val="5E6B78"/>
                </a:solidFill>
              </a:rPr>
              <a:t>How do I know that I have applied the conclusions in practice?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1" descr="/mnt/data/inspire_logo_cro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488" y="219456"/>
            <a:ext cx="1353313" cy="3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/>
          <p:nvPr/>
        </p:nvSpPr>
        <p:spPr>
          <a:xfrm>
            <a:off x="457200" y="964696"/>
            <a:ext cx="98754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900"/>
              <a:buFont typeface="Play"/>
              <a:buNone/>
            </a:pPr>
            <a:r>
              <a:rPr lang="en-US" sz="1900" b="1">
                <a:solidFill>
                  <a:srgbClr val="20272D"/>
                </a:solidFill>
              </a:rPr>
              <a:t>KARTA REFLEKSJI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57200" y="6565392"/>
            <a:ext cx="7772400" cy="10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AEB8C4"/>
              </a:buClr>
              <a:buSzPts val="650"/>
            </a:pPr>
            <a:r>
              <a:rPr lang="en-US" sz="650" dirty="0">
                <a:solidFill>
                  <a:srgbClr val="AEB8C4"/>
                </a:solidFill>
              </a:rPr>
              <a:t>Project financed by the National Agency for Academic Exchange (NAWA) | </a:t>
            </a:r>
            <a:r>
              <a:rPr lang="en-US" sz="650" dirty="0" err="1">
                <a:solidFill>
                  <a:srgbClr val="AEB8C4"/>
                </a:solidFill>
              </a:rPr>
              <a:t>Gdańsk</a:t>
            </a:r>
            <a:r>
              <a:rPr lang="en-US" sz="650" dirty="0">
                <a:solidFill>
                  <a:srgbClr val="AEB8C4"/>
                </a:solidFill>
              </a:rPr>
              <a:t> University of Technology 2026</a:t>
            </a:r>
            <a:endParaRPr sz="6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57200" y="1600200"/>
            <a:ext cx="1417320" cy="502920"/>
          </a:xfrm>
          <a:prstGeom prst="rect">
            <a:avLst/>
          </a:prstGeom>
          <a:solidFill>
            <a:srgbClr val="6385CC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502920" y="1673352"/>
            <a:ext cx="13258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Arial"/>
              <a:buNone/>
            </a:pPr>
            <a:r>
              <a:rPr lang="pl-PL" sz="111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Stage</a:t>
            </a:r>
            <a:endParaRPr sz="111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874520" y="1600200"/>
            <a:ext cx="3931920" cy="502920"/>
          </a:xfrm>
          <a:prstGeom prst="rect">
            <a:avLst/>
          </a:prstGeom>
          <a:solidFill>
            <a:srgbClr val="6385CC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1920240" y="1673352"/>
            <a:ext cx="3840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10"/>
            </a:pPr>
            <a:r>
              <a:rPr lang="en-US" sz="1110" b="1" dirty="0">
                <a:solidFill>
                  <a:srgbClr val="FFFFFF"/>
                </a:solidFill>
              </a:rPr>
              <a:t>Follow-up question</a:t>
            </a:r>
            <a:endParaRPr sz="111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5806440" y="1600200"/>
            <a:ext cx="5577900" cy="502800"/>
          </a:xfrm>
          <a:prstGeom prst="rect">
            <a:avLst/>
          </a:prstGeom>
          <a:solidFill>
            <a:srgbClr val="6385CC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2"/>
          <p:cNvSpPr/>
          <p:nvPr/>
        </p:nvSpPr>
        <p:spPr>
          <a:xfrm>
            <a:off x="5852160" y="1673352"/>
            <a:ext cx="54864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Arial"/>
              <a:buNone/>
            </a:pPr>
            <a:r>
              <a:rPr lang="pl-PL" sz="1110" b="1" dirty="0">
                <a:solidFill>
                  <a:srgbClr val="FFFFFF"/>
                </a:solidFill>
              </a:rPr>
              <a:t>My</a:t>
            </a:r>
            <a:r>
              <a:rPr lang="pl-PL" sz="111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notes</a:t>
            </a:r>
            <a:endParaRPr sz="111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57200" y="2103120"/>
            <a:ext cx="141732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530352" y="217627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l-PL" sz="800" b="1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Description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874520" y="2103120"/>
            <a:ext cx="393192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2"/>
          <p:cNvSpPr/>
          <p:nvPr/>
        </p:nvSpPr>
        <p:spPr>
          <a:xfrm>
            <a:off x="1947675" y="2176275"/>
            <a:ext cx="31677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lvl="0">
              <a:buClr>
                <a:srgbClr val="20272D"/>
              </a:buClr>
              <a:buSzPts val="800"/>
            </a:pPr>
            <a:r>
              <a:rPr lang="en-US" sz="800" dirty="0">
                <a:solidFill>
                  <a:srgbClr val="20272D"/>
                </a:solidFill>
              </a:rPr>
              <a:t>What happened? What was the situation like?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5806440" y="2103120"/>
            <a:ext cx="557784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457200" y="2606040"/>
            <a:ext cx="141732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530352" y="267919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2. Rea</a:t>
            </a:r>
            <a:r>
              <a:rPr lang="pl-PL" sz="800" b="1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ction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874520" y="2606040"/>
            <a:ext cx="393192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1947674" y="2679200"/>
            <a:ext cx="30273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lvl="0">
              <a:buClr>
                <a:srgbClr val="20272D"/>
              </a:buClr>
              <a:buSzPts val="800"/>
            </a:pPr>
            <a:r>
              <a:rPr lang="en-US" sz="800" dirty="0">
                <a:solidFill>
                  <a:srgbClr val="20272D"/>
                </a:solidFill>
              </a:rPr>
              <a:t>What did I think and feel during it?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5806440" y="2606040"/>
            <a:ext cx="557784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457200" y="3108960"/>
            <a:ext cx="141732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2"/>
          <p:cNvSpPr/>
          <p:nvPr/>
        </p:nvSpPr>
        <p:spPr>
          <a:xfrm>
            <a:off x="530352" y="318211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l-PL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Analysis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874520" y="3108960"/>
            <a:ext cx="393192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1947672" y="318211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lvl="0">
              <a:buClr>
                <a:srgbClr val="20272D"/>
              </a:buClr>
              <a:buSzPts val="800"/>
            </a:pPr>
            <a:r>
              <a:rPr lang="en-US" sz="800" dirty="0">
                <a:solidFill>
                  <a:srgbClr val="20272D"/>
                </a:solidFill>
              </a:rPr>
              <a:t>What influenced the result? What were the reasons?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5806440" y="3108960"/>
            <a:ext cx="557784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57200" y="3611880"/>
            <a:ext cx="141732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530352" y="368503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l-PL" sz="800" b="1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874520" y="3611880"/>
            <a:ext cx="393192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47672" y="368503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lvl="0">
              <a:buClr>
                <a:srgbClr val="20272D"/>
              </a:buClr>
              <a:buSzPts val="800"/>
            </a:pPr>
            <a:r>
              <a:rPr lang="en-US" sz="800" dirty="0">
                <a:solidFill>
                  <a:srgbClr val="20272D"/>
                </a:solidFill>
              </a:rPr>
              <a:t>What have I learned? What do I understand better?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5806440" y="3611880"/>
            <a:ext cx="557784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57200" y="4114800"/>
            <a:ext cx="141732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530352" y="418795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l-PL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Action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874520" y="4114800"/>
            <a:ext cx="393192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2"/>
          <p:cNvSpPr/>
          <p:nvPr/>
        </p:nvSpPr>
        <p:spPr>
          <a:xfrm>
            <a:off x="1947672" y="418795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lvl="0">
              <a:buClr>
                <a:srgbClr val="20272D"/>
              </a:buClr>
              <a:buSzPts val="800"/>
            </a:pPr>
            <a:r>
              <a:rPr lang="en-US" sz="800" dirty="0">
                <a:solidFill>
                  <a:srgbClr val="20272D"/>
                </a:solidFill>
              </a:rPr>
              <a:t>What will I do differently next time?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5806440" y="4114800"/>
            <a:ext cx="5577840" cy="5029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57200" y="4617720"/>
            <a:ext cx="141732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530352" y="469087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l-PL" sz="800" b="1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874520" y="4617720"/>
            <a:ext cx="393192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1947672" y="469087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lvl="0">
              <a:buClr>
                <a:srgbClr val="20272D"/>
              </a:buClr>
              <a:buSzPts val="800"/>
            </a:pPr>
            <a:r>
              <a:rPr lang="en-US" sz="800" dirty="0">
                <a:solidFill>
                  <a:srgbClr val="20272D"/>
                </a:solidFill>
              </a:rPr>
              <a:t>How do you know when progress has been made?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5806440" y="4617720"/>
            <a:ext cx="5577840" cy="502920"/>
          </a:xfrm>
          <a:prstGeom prst="rect">
            <a:avLst/>
          </a:prstGeom>
          <a:solidFill>
            <a:srgbClr val="EEF4FF"/>
          </a:solidFill>
          <a:ln w="952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475500" y="5257888"/>
            <a:ext cx="3892200" cy="1115400"/>
          </a:xfrm>
          <a:prstGeom prst="roundRect">
            <a:avLst>
              <a:gd name="adj" fmla="val 7500"/>
            </a:avLst>
          </a:prstGeom>
          <a:solidFill>
            <a:srgbClr val="E9F1FC"/>
          </a:solidFill>
          <a:ln w="1077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603153" y="5358236"/>
            <a:ext cx="2560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00"/>
              <a:buFont typeface="Arial"/>
              <a:buNone/>
            </a:pPr>
            <a:r>
              <a:rPr lang="pl-PL" sz="10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The most </a:t>
            </a:r>
            <a:r>
              <a:rPr lang="pl-PL" sz="1000" b="1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important</a:t>
            </a:r>
            <a:r>
              <a:rPr lang="pl-PL" sz="1000" b="1" dirty="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000" b="1" dirty="0" err="1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03153" y="5550260"/>
            <a:ext cx="25602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750"/>
            </a:pPr>
            <a:r>
              <a:rPr lang="en-US" sz="750" dirty="0">
                <a:solidFill>
                  <a:srgbClr val="5E6B78"/>
                </a:solidFill>
              </a:rPr>
              <a:t>One sentence worth remembering.</a:t>
            </a:r>
            <a:endParaRPr sz="7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4570075" y="5276650"/>
            <a:ext cx="3785700" cy="1096800"/>
          </a:xfrm>
          <a:prstGeom prst="roundRect">
            <a:avLst>
              <a:gd name="adj" fmla="val 7500"/>
            </a:avLst>
          </a:prstGeom>
          <a:solidFill>
            <a:srgbClr val="E9F1FC"/>
          </a:solidFill>
          <a:ln w="10775" cap="flat" cmpd="sng">
            <a:solidFill>
              <a:srgbClr val="B8C9E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661503" y="5349780"/>
            <a:ext cx="2560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72D"/>
              </a:buClr>
              <a:buSzPts val="1000"/>
            </a:pPr>
            <a:r>
              <a:rPr lang="en-US" sz="1000" b="1" dirty="0">
                <a:solidFill>
                  <a:srgbClr val="20272D"/>
                </a:solidFill>
              </a:rPr>
              <a:t>The next step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4661503" y="5541804"/>
            <a:ext cx="25602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B78"/>
              </a:buClr>
              <a:buSzPts val="750"/>
            </a:pPr>
            <a:r>
              <a:rPr lang="en-US" sz="750" dirty="0">
                <a:solidFill>
                  <a:srgbClr val="5E6B78"/>
                </a:solidFill>
              </a:rPr>
              <a:t>What exactly will I do after this reflection?</a:t>
            </a:r>
            <a:endParaRPr sz="7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2" descr="/mnt/data/inspire_logo_cro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488" y="219456"/>
            <a:ext cx="1353313" cy="3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Panoramiczny</PresentationFormat>
  <Paragraphs>39</Paragraphs>
  <Slides>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5" baseType="lpstr">
      <vt:lpstr>Arial</vt:lpstr>
      <vt:lpstr>Play</vt:lpstr>
      <vt:lpstr>Office Theme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Inspire Edu</dc:creator>
  <cp:lastModifiedBy>Izabela Kozak</cp:lastModifiedBy>
  <cp:revision>1</cp:revision>
  <dcterms:created xsi:type="dcterms:W3CDTF">2026-08-20T16:05:37Z</dcterms:created>
  <dcterms:modified xsi:type="dcterms:W3CDTF">2026-09-15T11:09:33Z</dcterms:modified>
</cp:coreProperties>
</file>